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5" r:id="rId2"/>
    <p:sldMasterId id="2147483668" r:id="rId3"/>
    <p:sldMasterId id="2147483674" r:id="rId4"/>
    <p:sldMasterId id="2147483678" r:id="rId5"/>
    <p:sldMasterId id="2147483682" r:id="rId6"/>
    <p:sldMasterId id="2147483686" r:id="rId7"/>
  </p:sldMasterIdLst>
  <p:notesMasterIdLst>
    <p:notesMasterId r:id="rId14"/>
  </p:notesMasterIdLst>
  <p:handoutMasterIdLst>
    <p:handoutMasterId r:id="rId15"/>
  </p:handoutMasterIdLst>
  <p:sldIdLst>
    <p:sldId id="343" r:id="rId8"/>
    <p:sldId id="353" r:id="rId9"/>
    <p:sldId id="354" r:id="rId10"/>
    <p:sldId id="356" r:id="rId11"/>
    <p:sldId id="357" r:id="rId12"/>
    <p:sldId id="355" r:id="rId1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37CAC7"/>
    <a:srgbClr val="990000"/>
    <a:srgbClr val="077C86"/>
    <a:srgbClr val="4B4B4B"/>
    <a:srgbClr val="5F5F5F"/>
    <a:srgbClr val="408E8E"/>
    <a:srgbClr val="0000FF"/>
    <a:srgbClr val="FFFFCC"/>
    <a:srgbClr val="01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46" autoAdjust="0"/>
    <p:restoredTop sz="91471" autoAdjust="0"/>
  </p:normalViewPr>
  <p:slideViewPr>
    <p:cSldViewPr snapToGrid="0">
      <p:cViewPr varScale="1">
        <p:scale>
          <a:sx n="105" d="100"/>
          <a:sy n="105" d="100"/>
        </p:scale>
        <p:origin x="1272" y="11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2EBC3-B34C-4B09-A1A6-4362FA8ADA2F}" type="datetimeFigureOut">
              <a:rPr lang="zh-TW" altLang="en-US" smtClean="0"/>
              <a:pPr/>
              <a:t>2026/6/17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9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50929-7557-4870-935D-C4F3966084D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6043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9ABC3-9A8E-431B-8736-EFCF04D1EE2B}" type="datetimeFigureOut">
              <a:rPr lang="zh-TW" altLang="en-US" smtClean="0"/>
              <a:pPr/>
              <a:t>2026/6/17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6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C84B7-665A-4CE0-984A-889C699F99F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581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C84B7-665A-4CE0-984A-889C699F99F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0866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C84B7-665A-4CE0-984A-889C699F99F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8165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C84B7-665A-4CE0-984A-889C699F99F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9354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C84B7-665A-4CE0-984A-889C699F99F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8511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C84B7-665A-4CE0-984A-889C699F99F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977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頁面－一行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版面配置區 9"/>
          <p:cNvSpPr>
            <a:spLocks noGrp="1"/>
          </p:cNvSpPr>
          <p:nvPr>
            <p:ph type="title" hasCustomPrompt="1"/>
          </p:nvPr>
        </p:nvSpPr>
        <p:spPr>
          <a:xfrm>
            <a:off x="2424112" y="2241549"/>
            <a:ext cx="7380287" cy="1362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4800"/>
            </a:lvl1pPr>
          </a:lstStyle>
          <a:p>
            <a:r>
              <a:rPr lang="zh-TW" altLang="en-US" dirty="0"/>
              <a:t>按一下以編輯標題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4113" y="3703319"/>
            <a:ext cx="7380287" cy="913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按一下以編輯副標題</a:t>
            </a:r>
          </a:p>
        </p:txBody>
      </p:sp>
    </p:spTree>
    <p:extLst>
      <p:ext uri="{BB962C8B-B14F-4D97-AF65-F5344CB8AC3E}">
        <p14:creationId xmlns:p14="http://schemas.microsoft.com/office/powerpoint/2010/main" val="335760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1592263"/>
            <a:ext cx="11522075" cy="45735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14075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659936" y="1592263"/>
            <a:ext cx="6197102" cy="4573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14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1" y="1592264"/>
            <a:ext cx="5158113" cy="625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ea"/>
                <a:ea typeface="+mj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編輯副標題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4" hasCustomPrompt="1"/>
          </p:nvPr>
        </p:nvSpPr>
        <p:spPr>
          <a:xfrm>
            <a:off x="334961" y="2377124"/>
            <a:ext cx="5158113" cy="3788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latin typeface="+mn-ea"/>
                <a:ea typeface="+mn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42876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346646"/>
            <a:ext cx="10190923" cy="778098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40768"/>
            <a:ext cx="10286933" cy="4896544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072331" y="6356351"/>
            <a:ext cx="2844800" cy="365125"/>
          </a:xfrm>
        </p:spPr>
        <p:txBody>
          <a:bodyPr/>
          <a:lstStyle>
            <a:lvl1pPr>
              <a:defRPr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D92E99-E3F0-40F6-9EDF-0E46F10C2017}" type="slidenum">
              <a:rPr kumimoji="1" lang="zh-TW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63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1592263"/>
            <a:ext cx="11522075" cy="45735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931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659936" y="1592263"/>
            <a:ext cx="6197102" cy="4573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14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1" y="1592264"/>
            <a:ext cx="5158113" cy="625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ea"/>
                <a:ea typeface="+mj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編輯副標題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4" hasCustomPrompt="1"/>
          </p:nvPr>
        </p:nvSpPr>
        <p:spPr>
          <a:xfrm>
            <a:off x="334961" y="2377124"/>
            <a:ext cx="5158113" cy="3788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latin typeface="+mn-ea"/>
                <a:ea typeface="+mn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0908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346646"/>
            <a:ext cx="10190923" cy="778098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40768"/>
            <a:ext cx="10286933" cy="4896544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072331" y="6356351"/>
            <a:ext cx="2844800" cy="365125"/>
          </a:xfrm>
        </p:spPr>
        <p:txBody>
          <a:bodyPr/>
          <a:lstStyle>
            <a:lvl1pPr>
              <a:defRPr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D92E99-E3F0-40F6-9EDF-0E46F10C2017}" type="slidenum">
              <a:rPr kumimoji="1" lang="zh-TW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650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27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963" y="275012"/>
            <a:ext cx="10972076" cy="1143240"/>
          </a:xfrm>
          <a:prstGeom prst="rect">
            <a:avLst/>
          </a:prstGeom>
        </p:spPr>
        <p:txBody>
          <a:bodyPr lIns="80147" tIns="40074" rIns="80147" bIns="40074"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12033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1592263"/>
            <a:ext cx="11522075" cy="45735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37017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659936" y="1592263"/>
            <a:ext cx="6197102" cy="4573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14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1" y="1592264"/>
            <a:ext cx="5158113" cy="625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ea"/>
                <a:ea typeface="+mj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編輯副標題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4" hasCustomPrompt="1"/>
          </p:nvPr>
        </p:nvSpPr>
        <p:spPr>
          <a:xfrm>
            <a:off x="334961" y="2377124"/>
            <a:ext cx="5158113" cy="3788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latin typeface="+mn-ea"/>
                <a:ea typeface="+mn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811243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頁面－兩行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版面配置區 9"/>
          <p:cNvSpPr>
            <a:spLocks noGrp="1"/>
          </p:cNvSpPr>
          <p:nvPr>
            <p:ph type="title" hasCustomPrompt="1"/>
          </p:nvPr>
        </p:nvSpPr>
        <p:spPr>
          <a:xfrm>
            <a:off x="2424112" y="2545492"/>
            <a:ext cx="7380287" cy="1363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按一下以編輯標題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按一下以編輯標題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4113" y="3925689"/>
            <a:ext cx="7380287" cy="473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按一下以編輯副標題</a:t>
            </a:r>
          </a:p>
        </p:txBody>
      </p:sp>
    </p:spTree>
    <p:extLst>
      <p:ext uri="{BB962C8B-B14F-4D97-AF65-F5344CB8AC3E}">
        <p14:creationId xmlns:p14="http://schemas.microsoft.com/office/powerpoint/2010/main" val="39493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FE4BC-3384-4EDB-B244-61F2244BA55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766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31" y="1141"/>
            <a:ext cx="12179124" cy="684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6940" y="3861048"/>
            <a:ext cx="12194032" cy="1512168"/>
          </a:xfrm>
          <a:solidFill>
            <a:srgbClr val="008BA1"/>
          </a:solidFill>
        </p:spPr>
        <p:txBody>
          <a:bodyPr anchor="ctr">
            <a:normAutofit/>
          </a:bodyPr>
          <a:lstStyle>
            <a:lvl1pPr algn="ctr">
              <a:defRPr sz="4400" b="1" cap="all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sz="1600" b="1" smtClean="0">
                <a:solidFill>
                  <a:prstClr val="black"/>
                </a:solidFill>
                <a:cs typeface="Times New Roman" panose="02020603050405020304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zh-TW" altLang="en-US" sz="1600" b="1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-2031" y="188640"/>
            <a:ext cx="12179124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0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版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34962" y="908051"/>
            <a:ext cx="11522075" cy="49212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zh-TW" altLang="en-US" dirty="0"/>
              <a:t>按一下以編輯章節標題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1" y="1583529"/>
            <a:ext cx="11522077" cy="4545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/>
              <a:t>按一下以編輯內文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13870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版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334963" y="908050"/>
            <a:ext cx="4265612" cy="1074737"/>
          </a:xfrm>
          <a:prstGeom prst="rect">
            <a:avLst/>
          </a:prstGeom>
        </p:spPr>
        <p:txBody>
          <a:bodyPr anchor="t"/>
          <a:lstStyle>
            <a:lvl1pPr>
              <a:defRPr sz="3600"/>
            </a:lvl1pPr>
          </a:lstStyle>
          <a:p>
            <a:r>
              <a:rPr lang="zh-TW" altLang="en-US" dirty="0"/>
              <a:t>按一下以編輯章節標題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819650" y="908050"/>
            <a:ext cx="7037388" cy="5221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334963" y="1982787"/>
            <a:ext cx="4265612" cy="41540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按一下以編輯內文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4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13" hasCustomPrompt="1"/>
          </p:nvPr>
        </p:nvSpPr>
        <p:spPr>
          <a:xfrm>
            <a:off x="334963" y="1592263"/>
            <a:ext cx="11522075" cy="45735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36646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版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9" name="投影片編號版面配置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圖片版面配置區 3"/>
          <p:cNvSpPr>
            <a:spLocks noGrp="1"/>
          </p:cNvSpPr>
          <p:nvPr>
            <p:ph type="pic" sz="quarter" idx="13"/>
          </p:nvPr>
        </p:nvSpPr>
        <p:spPr>
          <a:xfrm>
            <a:off x="5659936" y="1592263"/>
            <a:ext cx="6197102" cy="4573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14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1" y="1592264"/>
            <a:ext cx="5158113" cy="625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ea"/>
                <a:ea typeface="+mj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編輯副標題</a:t>
            </a:r>
          </a:p>
        </p:txBody>
      </p:sp>
      <p:sp>
        <p:nvSpPr>
          <p:cNvPr id="15" name="內容版面配置區 2"/>
          <p:cNvSpPr>
            <a:spLocks noGrp="1"/>
          </p:cNvSpPr>
          <p:nvPr>
            <p:ph idx="14" hasCustomPrompt="1"/>
          </p:nvPr>
        </p:nvSpPr>
        <p:spPr>
          <a:xfrm>
            <a:off x="334961" y="2377124"/>
            <a:ext cx="5158113" cy="37887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latin typeface="+mn-ea"/>
                <a:ea typeface="+mn-ea"/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zh-TW" altLang="en-US" dirty="0"/>
              <a:t>編輯內文文字</a:t>
            </a:r>
          </a:p>
        </p:txBody>
      </p:sp>
      <p:sp>
        <p:nvSpPr>
          <p:cNvPr id="16" name="標題版面配置區 1"/>
          <p:cNvSpPr>
            <a:spLocks noGrp="1"/>
          </p:cNvSpPr>
          <p:nvPr>
            <p:ph type="title"/>
          </p:nvPr>
        </p:nvSpPr>
        <p:spPr>
          <a:xfrm>
            <a:off x="334963" y="1"/>
            <a:ext cx="6512151" cy="126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42966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346646"/>
            <a:ext cx="10190923" cy="778098"/>
          </a:xfrm>
        </p:spPr>
        <p:txBody>
          <a:bodyPr/>
          <a:lstStyle>
            <a:lvl1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40768"/>
            <a:ext cx="10286933" cy="4896544"/>
          </a:xfrm>
        </p:spPr>
        <p:txBody>
          <a:bodyPr/>
          <a:lstStyle>
            <a:lvl1pPr algn="l"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>
              <a:defRPr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072331" y="6356351"/>
            <a:ext cx="2844800" cy="365125"/>
          </a:xfrm>
        </p:spPr>
        <p:txBody>
          <a:bodyPr/>
          <a:lstStyle>
            <a:lvl1pPr>
              <a:defRPr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75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50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412">
          <p15:clr>
            <a:srgbClr val="F26B43"/>
          </p15:clr>
        </p15:guide>
        <p15:guide id="2" orient="horz" pos="2908">
          <p15:clr>
            <a:srgbClr val="F26B43"/>
          </p15:clr>
        </p15:guide>
        <p15:guide id="3" pos="1527">
          <p15:clr>
            <a:srgbClr val="F26B43"/>
          </p15:clr>
        </p15:guide>
        <p15:guide id="4" pos="617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084945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4928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855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274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38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084945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4928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855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02972-A12B-410C-BD04-EF6D20C8026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321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1003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084945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4928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855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88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1003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084945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4928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855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74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1003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389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ctr" defTabSz="80147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552" indent="-300552" algn="l" defTabSz="80147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196" indent="-250460" algn="l" defTabSz="801472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840" indent="-200368" algn="l" defTabSz="80147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575" indent="-200368" algn="l" defTabSz="80147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3311" indent="-200368" algn="l" defTabSz="801472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4047" indent="-200368" algn="l" defTabSz="80147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783" indent="-200368" algn="l" defTabSz="80147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519" indent="-200368" algn="l" defTabSz="80147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6254" indent="-200368" algn="l" defTabSz="80147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9084945" y="649287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49287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363855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02972-A12B-410C-BD04-EF6D20C8026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ource Sans Pro"/>
                <a:ea typeface="源樣黑體 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ource Sans Pro"/>
              <a:ea typeface="源樣黑體 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51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1003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代訓人員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健檢預約說明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b="1" dirty="0" smtClean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2026.06.16</a:t>
            </a:r>
            <a:r>
              <a:rPr lang="zh-TW" altLang="en-US" b="1" dirty="0" smtClean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修訂版</a:t>
            </a:r>
            <a:r>
              <a:rPr lang="en-US" altLang="zh-TW" b="1" dirty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b="1" dirty="0">
              <a:solidFill>
                <a:srgbClr val="077C8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077C8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 </a:t>
            </a:r>
          </a:p>
        </p:txBody>
      </p:sp>
    </p:spTree>
    <p:extLst>
      <p:ext uri="{BB962C8B-B14F-4D97-AF65-F5344CB8AC3E}">
        <p14:creationId xmlns:p14="http://schemas.microsoft.com/office/powerpoint/2010/main" val="3565474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212" y="1341438"/>
            <a:ext cx="7343775" cy="4895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3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3" name="內容版面配置區 2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46" y="1341438"/>
            <a:ext cx="8699108" cy="4895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46" y="1341438"/>
            <a:ext cx="8699108" cy="4895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" y="0"/>
            <a:ext cx="12188761" cy="685982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0" t="20243" r="57335" b="47178"/>
          <a:stretch/>
        </p:blipFill>
        <p:spPr>
          <a:xfrm>
            <a:off x="7781544" y="2382887"/>
            <a:ext cx="1170433" cy="11772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0" t="20414" r="14986" b="47008"/>
          <a:stretch/>
        </p:blipFill>
        <p:spPr>
          <a:xfrm>
            <a:off x="9696652" y="2382887"/>
            <a:ext cx="1177201" cy="11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4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212" y="1341438"/>
            <a:ext cx="7343775" cy="4895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77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212" y="1341438"/>
            <a:ext cx="7343775" cy="48958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9D92E99-E3F0-40F6-9EDF-0E46F10C2017}" type="slidenum">
              <a:rPr kumimoji="1" lang="zh-TW" altLang="en-US" b="1" smtClean="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kumimoji="1" lang="zh-TW" altLang="en-US" b="1">
              <a:solidFill>
                <a:prstClr val="black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50786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Roboto Black"/>
        <a:ea typeface="源樣黑體 B"/>
        <a:cs typeface=""/>
      </a:majorFont>
      <a:minorFont>
        <a:latin typeface="Robot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3882CACB-FBD9-4ACF-BCA2-9C358419D18D}" vid="{E017268C-94BF-4E7D-8985-5BA416D63B6B}"/>
    </a:ext>
  </a:extLst>
</a:theme>
</file>

<file path=ppt/theme/theme2.xml><?xml version="1.0" encoding="utf-8"?>
<a:theme xmlns:a="http://schemas.openxmlformats.org/drawingml/2006/main" name="簡報內文A版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Source Sans Pro Black"/>
        <a:ea typeface="源樣黑體 B"/>
        <a:cs typeface=""/>
      </a:majorFont>
      <a:minorFont>
        <a:latin typeface="Source Sans Pr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簡報內文B版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Source Sans Pro Black"/>
        <a:ea typeface="源樣黑體 B"/>
        <a:cs typeface=""/>
      </a:majorFont>
      <a:minorFont>
        <a:latin typeface="Source Sans Pr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2_簡報內文B版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Source Sans Pro Black"/>
        <a:ea typeface="源樣黑體 B"/>
        <a:cs typeface=""/>
      </a:majorFont>
      <a:minorFont>
        <a:latin typeface="Source Sans Pr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簡報內文B版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Source Sans Pro Black"/>
        <a:ea typeface="源樣黑體 B"/>
        <a:cs typeface=""/>
      </a:majorFont>
      <a:minorFont>
        <a:latin typeface="Source Sans Pr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8_簡報內文B版">
  <a:themeElements>
    <a:clrScheme name="2023雙和醫院-簡報佈景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2EA8A8"/>
      </a:accent1>
      <a:accent2>
        <a:srgbClr val="FF9929"/>
      </a:accent2>
      <a:accent3>
        <a:srgbClr val="A5A5A5"/>
      </a:accent3>
      <a:accent4>
        <a:srgbClr val="3E4DDA"/>
      </a:accent4>
      <a:accent5>
        <a:srgbClr val="ED5D5D"/>
      </a:accent5>
      <a:accent6>
        <a:srgbClr val="7030A0"/>
      </a:accent6>
      <a:hlink>
        <a:srgbClr val="2EA8A8"/>
      </a:hlink>
      <a:folHlink>
        <a:srgbClr val="000000"/>
      </a:folHlink>
    </a:clrScheme>
    <a:fontScheme name="雙和字體規範">
      <a:majorFont>
        <a:latin typeface="Source Sans Pro Black"/>
        <a:ea typeface="源樣黑體 B"/>
        <a:cs typeface=""/>
      </a:majorFont>
      <a:minorFont>
        <a:latin typeface="Source Sans Pro"/>
        <a:ea typeface="源樣黑體 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13103</TotalTime>
  <Words>21</Words>
  <Application>Microsoft Office PowerPoint</Application>
  <PresentationFormat>寬螢幕</PresentationFormat>
  <Paragraphs>13</Paragraphs>
  <Slides>6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7</vt:i4>
      </vt:variant>
      <vt:variant>
        <vt:lpstr>投影片標題</vt:lpstr>
      </vt:variant>
      <vt:variant>
        <vt:i4>6</vt:i4>
      </vt:variant>
    </vt:vector>
  </HeadingPairs>
  <TitlesOfParts>
    <vt:vector size="24" baseType="lpstr">
      <vt:lpstr>Roboto</vt:lpstr>
      <vt:lpstr>Roboto Black</vt:lpstr>
      <vt:lpstr>Source Sans Pro</vt:lpstr>
      <vt:lpstr>Source Sans Pro Black</vt:lpstr>
      <vt:lpstr>微軟正黑體</vt:lpstr>
      <vt:lpstr>新細明體</vt:lpstr>
      <vt:lpstr>源樣黑體 B</vt:lpstr>
      <vt:lpstr>源樣黑體 N</vt:lpstr>
      <vt:lpstr>Arial</vt:lpstr>
      <vt:lpstr>Calibri</vt:lpstr>
      <vt:lpstr>Times New Roman</vt:lpstr>
      <vt:lpstr>佈景主題1</vt:lpstr>
      <vt:lpstr>簡報內文A版</vt:lpstr>
      <vt:lpstr>簡報內文B版</vt:lpstr>
      <vt:lpstr>62_簡報內文B版</vt:lpstr>
      <vt:lpstr>1_簡報內文B版</vt:lpstr>
      <vt:lpstr>自訂設計</vt:lpstr>
      <vt:lpstr>28_簡報內文B版</vt:lpstr>
      <vt:lpstr>實習生/代訓人員 健檢預約說明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臨床醫事人員暨實習生座談會</dc:title>
  <dc:creator>教學研究部</dc:creator>
  <cp:lastModifiedBy>教學研究部</cp:lastModifiedBy>
  <cp:revision>389</cp:revision>
  <cp:lastPrinted>2023-12-25T01:50:06Z</cp:lastPrinted>
  <dcterms:created xsi:type="dcterms:W3CDTF">2023-06-23T01:47:20Z</dcterms:created>
  <dcterms:modified xsi:type="dcterms:W3CDTF">2026-06-17T01:36:30Z</dcterms:modified>
</cp:coreProperties>
</file>