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7" r:id="rId3"/>
    <p:sldId id="268" r:id="rId4"/>
    <p:sldId id="257" r:id="rId5"/>
    <p:sldId id="260" r:id="rId6"/>
    <p:sldId id="262" r:id="rId7"/>
    <p:sldId id="263" r:id="rId8"/>
    <p:sldId id="264" r:id="rId9"/>
    <p:sldId id="266" r:id="rId10"/>
    <p:sldId id="258" r:id="rId11"/>
    <p:sldId id="259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2" d="100"/>
          <a:sy n="62" d="100"/>
        </p:scale>
        <p:origin x="138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18" Type="http://schemas.microsoft.com/office/2016/11/relationships/changesInfo" Target="changesInfos/changesInfo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徐其昭 604476" userId="ac4c157b48316ade" providerId="LiveId" clId="{7AEA4C8E-259C-5045-BE32-41622821728D}"/>
    <pc:docChg chg="undo custSel addSld delSld modSld sldOrd">
      <pc:chgData name="徐其昭 604476" userId="ac4c157b48316ade" providerId="LiveId" clId="{7AEA4C8E-259C-5045-BE32-41622821728D}" dt="2024-07-16T06:56:51.395" v="448" actId="20577"/>
      <pc:docMkLst>
        <pc:docMk/>
      </pc:docMkLst>
      <pc:sldChg chg="add del">
        <pc:chgData name="徐其昭 604476" userId="ac4c157b48316ade" providerId="LiveId" clId="{7AEA4C8E-259C-5045-BE32-41622821728D}" dt="2024-07-16T06:48:43.397" v="57" actId="2696"/>
        <pc:sldMkLst>
          <pc:docMk/>
          <pc:sldMk cId="1311846797" sldId="257"/>
        </pc:sldMkLst>
      </pc:sldChg>
      <pc:sldChg chg="modSp">
        <pc:chgData name="徐其昭 604476" userId="ac4c157b48316ade" providerId="LiveId" clId="{7AEA4C8E-259C-5045-BE32-41622821728D}" dt="2024-07-16T06:52:33.303" v="75" actId="20577"/>
        <pc:sldMkLst>
          <pc:docMk/>
          <pc:sldMk cId="2952520169" sldId="259"/>
        </pc:sldMkLst>
        <pc:spChg chg="mod">
          <ac:chgData name="徐其昭 604476" userId="ac4c157b48316ade" providerId="LiveId" clId="{7AEA4C8E-259C-5045-BE32-41622821728D}" dt="2024-07-16T06:52:33.303" v="75" actId="20577"/>
          <ac:spMkLst>
            <pc:docMk/>
            <pc:sldMk cId="2952520169" sldId="259"/>
            <ac:spMk id="40968" creationId="{00000000-0000-0000-0000-000000000000}"/>
          </ac:spMkLst>
        </pc:spChg>
      </pc:sldChg>
      <pc:sldChg chg="modSp">
        <pc:chgData name="徐其昭 604476" userId="ac4c157b48316ade" providerId="LiveId" clId="{7AEA4C8E-259C-5045-BE32-41622821728D}" dt="2024-07-16T06:37:49.323" v="10" actId="20577"/>
        <pc:sldMkLst>
          <pc:docMk/>
          <pc:sldMk cId="35087801" sldId="261"/>
        </pc:sldMkLst>
        <pc:spChg chg="mod">
          <ac:chgData name="徐其昭 604476" userId="ac4c157b48316ade" providerId="LiveId" clId="{7AEA4C8E-259C-5045-BE32-41622821728D}" dt="2024-07-16T06:37:49.323" v="10" actId="20577"/>
          <ac:spMkLst>
            <pc:docMk/>
            <pc:sldMk cId="35087801" sldId="261"/>
            <ac:spMk id="3" creationId="{00000000-0000-0000-0000-000000000000}"/>
          </ac:spMkLst>
        </pc:spChg>
      </pc:sldChg>
      <pc:sldChg chg="modSp">
        <pc:chgData name="徐其昭 604476" userId="ac4c157b48316ade" providerId="LiveId" clId="{7AEA4C8E-259C-5045-BE32-41622821728D}" dt="2024-07-16T06:47:31.591" v="54" actId="20577"/>
        <pc:sldMkLst>
          <pc:docMk/>
          <pc:sldMk cId="1590178141" sldId="267"/>
        </pc:sldMkLst>
        <pc:spChg chg="mod">
          <ac:chgData name="徐其昭 604476" userId="ac4c157b48316ade" providerId="LiveId" clId="{7AEA4C8E-259C-5045-BE32-41622821728D}" dt="2024-07-16T06:47:31.591" v="54" actId="20577"/>
          <ac:spMkLst>
            <pc:docMk/>
            <pc:sldMk cId="1590178141" sldId="267"/>
            <ac:spMk id="3" creationId="{00000000-0000-0000-0000-000000000000}"/>
          </ac:spMkLst>
        </pc:spChg>
      </pc:sldChg>
      <pc:sldChg chg="new del ord">
        <pc:chgData name="徐其昭 604476" userId="ac4c157b48316ade" providerId="LiveId" clId="{7AEA4C8E-259C-5045-BE32-41622821728D}" dt="2024-07-16T06:53:57.696" v="78" actId="2696"/>
        <pc:sldMkLst>
          <pc:docMk/>
          <pc:sldMk cId="971146837" sldId="268"/>
        </pc:sldMkLst>
      </pc:sldChg>
      <pc:sldChg chg="del">
        <pc:chgData name="徐其昭 604476" userId="ac4c157b48316ade" providerId="LiveId" clId="{7AEA4C8E-259C-5045-BE32-41622821728D}" dt="2024-07-16T06:48:28.657" v="55" actId="2696"/>
        <pc:sldMkLst>
          <pc:docMk/>
          <pc:sldMk cId="1666370698" sldId="268"/>
        </pc:sldMkLst>
      </pc:sldChg>
      <pc:sldChg chg="modSp add">
        <pc:chgData name="徐其昭 604476" userId="ac4c157b48316ade" providerId="LiveId" clId="{7AEA4C8E-259C-5045-BE32-41622821728D}" dt="2024-07-16T06:56:51.395" v="448" actId="20577"/>
        <pc:sldMkLst>
          <pc:docMk/>
          <pc:sldMk cId="3792247426" sldId="268"/>
        </pc:sldMkLst>
        <pc:spChg chg="mod">
          <ac:chgData name="徐其昭 604476" userId="ac4c157b48316ade" providerId="LiveId" clId="{7AEA4C8E-259C-5045-BE32-41622821728D}" dt="2024-07-16T06:54:18.563" v="89" actId="20577"/>
          <ac:spMkLst>
            <pc:docMk/>
            <pc:sldMk cId="3792247426" sldId="268"/>
            <ac:spMk id="2" creationId="{00000000-0000-0000-0000-000000000000}"/>
          </ac:spMkLst>
        </pc:spChg>
        <pc:spChg chg="mod">
          <ac:chgData name="徐其昭 604476" userId="ac4c157b48316ade" providerId="LiveId" clId="{7AEA4C8E-259C-5045-BE32-41622821728D}" dt="2024-07-16T06:56:51.395" v="448" actId="20577"/>
          <ac:spMkLst>
            <pc:docMk/>
            <pc:sldMk cId="3792247426" sldId="268"/>
            <ac:spMk id="3" creationId="{00000000-0000-0000-0000-000000000000}"/>
          </ac:spMkLst>
        </pc:spChg>
      </pc:sldChg>
      <pc:sldChg chg="add del">
        <pc:chgData name="徐其昭 604476" userId="ac4c157b48316ade" providerId="LiveId" clId="{7AEA4C8E-259C-5045-BE32-41622821728D}" dt="2024-07-16T06:48:51.134" v="58" actId="2696"/>
        <pc:sldMkLst>
          <pc:docMk/>
          <pc:sldMk cId="2374321853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C99E7-02CA-479D-A343-75F3739E2615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76DD1-700E-4B82-9309-FE1AE96528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425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687303" indent="-264347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057389" indent="-21147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480345" indent="-21147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1903301" indent="-21147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326256" indent="-21147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749212" indent="-21147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172168" indent="-21147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595124" indent="-21147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77A47565-AB0B-43EF-ADDE-56B228506BB7}" type="slidenum">
              <a:rPr lang="en-US" altLang="zh-TW" smtClean="0"/>
              <a:pPr/>
              <a:t>4</a:t>
            </a:fld>
            <a:endParaRPr lang="en-US" altLang="zh-TW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687303" indent="-264347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057389" indent="-21147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480345" indent="-21147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1903301" indent="-21147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326256" indent="-21147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749212" indent="-21147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172168" indent="-21147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595124" indent="-21147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F92FCF9E-C2F4-4A3E-840F-2FAB701AFD68}" type="slidenum">
              <a:rPr lang="en-US" altLang="zh-TW" smtClean="0"/>
              <a:pPr/>
              <a:t>10</a:t>
            </a:fld>
            <a:endParaRPr lang="en-US" altLang="zh-TW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687303" indent="-264347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057389" indent="-21147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480345" indent="-21147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1903301" indent="-21147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326256" indent="-21147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749212" indent="-21147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172168" indent="-21147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595124" indent="-21147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9E41B0E5-BD35-4826-AAAB-A0A406D554F8}" type="slidenum">
              <a:rPr lang="en-US" altLang="zh-TW" smtClean="0"/>
              <a:pPr/>
              <a:t>11</a:t>
            </a:fld>
            <a:endParaRPr lang="en-US" altLang="zh-TW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137D-203B-4E4C-A899-F1DAD679DEA5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8CE2-A041-41BF-A44C-A1BCB02F44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031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137D-203B-4E4C-A899-F1DAD679DEA5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8CE2-A041-41BF-A44C-A1BCB02F44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11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137D-203B-4E4C-A899-F1DAD679DEA5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8CE2-A041-41BF-A44C-A1BCB02F44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10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137D-203B-4E4C-A899-F1DAD679DEA5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8CE2-A041-41BF-A44C-A1BCB02F44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82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137D-203B-4E4C-A899-F1DAD679DEA5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8CE2-A041-41BF-A44C-A1BCB02F44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99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137D-203B-4E4C-A899-F1DAD679DEA5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8CE2-A041-41BF-A44C-A1BCB02F44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50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137D-203B-4E4C-A899-F1DAD679DEA5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8CE2-A041-41BF-A44C-A1BCB02F44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34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137D-203B-4E4C-A899-F1DAD679DEA5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8CE2-A041-41BF-A44C-A1BCB02F44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64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137D-203B-4E4C-A899-F1DAD679DEA5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8CE2-A041-41BF-A44C-A1BCB02F44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92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137D-203B-4E4C-A899-F1DAD679DEA5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8CE2-A041-41BF-A44C-A1BCB02F44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12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137D-203B-4E4C-A899-F1DAD679DEA5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8CE2-A041-41BF-A44C-A1BCB02F44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30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6137D-203B-4E4C-A899-F1DAD679DEA5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58CE2-A041-41BF-A44C-A1BCB02F44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24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宿舍申請資格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申請住宿原因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住本院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公里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以外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請提前確認距離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endParaRPr lang="zh-TW" altLang="zh-TW" sz="11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本院宿舍由總務室管理，僅方便實習生短期租借使用，環境狹窄，設備簡陋，請謹慎考慮後再決定是否申請。若與預期不合，請另外租屋。</a:t>
            </a:r>
            <a:endParaRPr lang="en-US" altLang="zh-TW" sz="2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徐其昭治療師僅協助申請，若有抱怨請向總務室反映，物理治療科無法處理有關宿舍之抱怨，請謹慎考慮後再申請。</a:t>
            </a:r>
            <a:endParaRPr lang="en-US" altLang="zh-TW" sz="16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若有租屋需求，可考慮附近元智大學或內壢火車站附近短期租屋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8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285750" y="1219200"/>
            <a:ext cx="840105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68288" indent="-268288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8" charset="2"/>
              <a:buChar char=""/>
            </a:pPr>
            <a:r>
              <a:rPr lang="zh-TW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桃園醫院位處省道</a:t>
            </a:r>
            <a:r>
              <a:rPr lang="zh-TW" altLang="zh-TW" sz="2800" b="1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內壢段</a:t>
            </a:r>
            <a:r>
              <a:rPr lang="zh-TW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，夾在中壢及桃園之間。</a:t>
            </a: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8" charset="2"/>
              <a:buChar char=""/>
            </a:pPr>
            <a:r>
              <a:rPr lang="zh-TW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交通運輸以</a:t>
            </a:r>
            <a:r>
              <a:rPr lang="zh-TW" altLang="zh-TW" sz="2800" b="1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火車</a:t>
            </a:r>
            <a:r>
              <a:rPr lang="zh-TW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zh-TW" sz="2800" b="1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公車</a:t>
            </a:r>
            <a:r>
              <a:rPr lang="zh-TW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接駁都非常便利。</a:t>
            </a: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8" charset="2"/>
              <a:buChar char=""/>
            </a:pPr>
            <a:r>
              <a:rPr lang="zh-TW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醫院門診大樓外面有桃園客運可搭乘</a:t>
            </a:r>
            <a:r>
              <a:rPr lang="en-US" altLang="zh-TW" sz="2800" b="1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800" b="1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路公車</a:t>
            </a:r>
            <a:r>
              <a:rPr lang="zh-TW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8" charset="2"/>
              <a:buChar char=""/>
            </a:pPr>
            <a:r>
              <a:rPr lang="zh-TW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往</a:t>
            </a:r>
            <a:r>
              <a:rPr lang="zh-TW" altLang="zh-TW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南</a:t>
            </a:r>
            <a:r>
              <a:rPr lang="zh-TW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可到</a:t>
            </a:r>
            <a:r>
              <a:rPr lang="zh-TW" altLang="zh-TW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內壢火車站</a:t>
            </a:r>
            <a:r>
              <a:rPr lang="en-US" altLang="zh-TW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(5</a:t>
            </a:r>
            <a:r>
              <a:rPr lang="zh-TW" altLang="en-US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分鐘車程</a:t>
            </a:r>
            <a:r>
              <a:rPr lang="en-US" altLang="zh-TW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zh-TW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中壢火車站</a:t>
            </a:r>
            <a:r>
              <a:rPr lang="zh-TW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8" charset="2"/>
              <a:buChar char=""/>
            </a:pPr>
            <a:r>
              <a:rPr lang="zh-TW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往</a:t>
            </a:r>
            <a:r>
              <a:rPr lang="zh-TW" altLang="zh-TW" sz="2800" b="1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北</a:t>
            </a:r>
            <a:r>
              <a:rPr lang="zh-TW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可到</a:t>
            </a:r>
            <a:r>
              <a:rPr lang="zh-TW" altLang="zh-TW" sz="2800" b="1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桃園火車站</a:t>
            </a:r>
            <a:r>
              <a:rPr lang="en-US" altLang="zh-TW" sz="2800" b="1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(15</a:t>
            </a:r>
            <a:r>
              <a:rPr lang="zh-TW" altLang="en-US" sz="2800" b="1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分鐘車程</a:t>
            </a:r>
            <a:r>
              <a:rPr lang="en-US" altLang="zh-TW" sz="2800" b="1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spcBef>
                <a:spcPts val="600"/>
              </a:spcBef>
              <a:buSzPct val="76000"/>
            </a:pPr>
            <a:endParaRPr lang="en-GB" altLang="zh-TW" sz="28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57200" y="115888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zh-TW" sz="44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醫院環境簡介</a:t>
            </a:r>
            <a:r>
              <a:rPr lang="en-US" altLang="zh-TW" sz="44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44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交通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8459788" y="6165850"/>
            <a:ext cx="50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E124D29B-91D0-4ADB-B9FF-45798CF083C8}" type="slidenum">
              <a:rPr lang="en-US" altLang="zh-TW" sz="1400">
                <a:solidFill>
                  <a:srgbClr val="464653"/>
                </a:solidFill>
                <a:latin typeface="Arial" charset="0"/>
                <a:ea typeface="Arial Unicode MS" pitchFamily="34" charset="-120"/>
                <a:cs typeface="Arial Unicode MS" pitchFamily="34" charset="-120"/>
              </a:rPr>
              <a:pPr eaLnBrk="1" hangingPunct="1"/>
              <a:t>10</a:t>
            </a:fld>
            <a:endParaRPr lang="en-US" altLang="zh-TW" sz="1400">
              <a:solidFill>
                <a:srgbClr val="464653"/>
              </a:solidFill>
              <a:latin typeface="Arial" charset="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200525"/>
            <a:ext cx="383857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291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57200" y="115888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zh-TW" sz="40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醫院環境簡介</a:t>
            </a:r>
            <a:r>
              <a:rPr lang="en-US" altLang="zh-TW" sz="40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40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飲食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8459788" y="6165850"/>
            <a:ext cx="50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851BE9EC-00FC-4FD5-8776-52DEA891D485}" type="slidenum">
              <a:rPr lang="en-US" altLang="zh-TW" sz="1400">
                <a:solidFill>
                  <a:srgbClr val="464653"/>
                </a:solidFill>
                <a:latin typeface="Arial" charset="0"/>
                <a:ea typeface="Arial Unicode MS" pitchFamily="34" charset="-120"/>
                <a:cs typeface="Arial Unicode MS" pitchFamily="34" charset="-120"/>
              </a:rPr>
              <a:pPr eaLnBrk="1" hangingPunct="1"/>
              <a:t>11</a:t>
            </a:fld>
            <a:endParaRPr lang="en-US" altLang="zh-TW" sz="1400">
              <a:solidFill>
                <a:srgbClr val="464653"/>
              </a:solidFill>
              <a:latin typeface="Arial" charset="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7" y="1000125"/>
            <a:ext cx="28162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643313"/>
            <a:ext cx="28575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43313"/>
            <a:ext cx="28575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6429375" y="1000125"/>
            <a:ext cx="2357438" cy="526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醫療大樓</a:t>
            </a:r>
            <a:r>
              <a:rPr lang="zh-TW" altLang="zh-TW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一樓</a:t>
            </a:r>
            <a:r>
              <a:rPr lang="zh-TW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設有：</a:t>
            </a:r>
          </a:p>
          <a:p>
            <a:pPr eaLnBrk="1" hangingPunct="1"/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7-11</a:t>
            </a:r>
            <a:r>
              <a:rPr lang="zh-TW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商店、</a:t>
            </a:r>
          </a:p>
          <a:p>
            <a:pPr eaLnBrk="1" hangingPunct="1"/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路易莎咖啡</a:t>
            </a:r>
            <a:endParaRPr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醫療大樓</a:t>
            </a:r>
            <a:r>
              <a:rPr lang="zh-TW" altLang="zh-TW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地下一樓</a:t>
            </a:r>
            <a:r>
              <a:rPr lang="zh-TW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設有：</a:t>
            </a:r>
          </a:p>
          <a:p>
            <a:pPr eaLnBrk="1" hangingPunct="1"/>
            <a:r>
              <a:rPr lang="zh-TW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自助餐廳、</a:t>
            </a:r>
          </a:p>
          <a:p>
            <a:pPr eaLnBrk="1" hangingPunct="1"/>
            <a:r>
              <a:rPr lang="zh-TW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簡餐、麵食等美食區</a:t>
            </a:r>
            <a:endParaRPr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使用識別證可享打九折福利</a:t>
            </a:r>
            <a:endParaRPr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2520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申請流程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將申請表填妥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mail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寄回計畫主持人將協助同學送件至本院（衛生福利部桃園醫院）總務室。</a:t>
            </a:r>
          </a:p>
          <a:p>
            <a:pPr lvl="0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由於宿舍有限，送出申請表後本院總務室將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儘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快回覆是否有宿舍可住。辦理入住時需繳交費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用，費用以總務室公告為準，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113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月起：雙人房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(1800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，四人房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(900/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未滿一個月以一個月計算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若確定有宿舍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由總務室分配床位及哪一棟宿舍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400050" lvl="1" indent="0">
              <a:buNone/>
            </a:pP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女同學會分配到員工宿舍</a:t>
            </a: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或實習生宿舍</a:t>
            </a: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無法挑選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哪一棟或雙人房</a:t>
            </a:r>
            <a:endParaRPr lang="en-US" altLang="zh-TW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00050" lvl="1" indent="0">
              <a:buNone/>
            </a:pP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男同學會分配到員工宿舍</a:t>
            </a: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，男女分層管理</a:t>
            </a:r>
            <a:endParaRPr lang="en-US" altLang="zh-TW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00050" lvl="1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報到當日才知道入住哪一棟。室友以實習生為主，不一定是物治實習生，由總務室安排。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辦理入住手續請在報到</a:t>
            </a:r>
            <a:r>
              <a:rPr lang="zh-TW" altLang="zh-TW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前一週平日上班時間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與承辦人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蔡專員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預約時間辦理入住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(03)3699721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4510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017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請勿於入住前將行李寄至桃園醫院，醫院無法為您保管行李及貴重物品。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若要寄送物品，請於入住之後寄送至宿舍，並需要有人點收物品。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224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-1" y="938214"/>
            <a:ext cx="5508105" cy="604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68288" indent="-268288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542925" indent="-269875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8" charset="2"/>
              <a:buChar char=""/>
            </a:pP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員工宿舍</a:t>
            </a:r>
            <a:endParaRPr lang="zh-TW" altLang="zh-TW" sz="2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ts val="500"/>
              </a:spcBef>
              <a:buClr>
                <a:srgbClr val="9FB8CD"/>
              </a:buClr>
              <a:buSzPct val="76000"/>
              <a:buFont typeface="Wingdings 3" pitchFamily="18" charset="2"/>
              <a:buChar char=""/>
            </a:pP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人一間</a:t>
            </a: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套房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ts val="500"/>
              </a:spcBef>
              <a:buClr>
                <a:srgbClr val="9FB8CD"/>
              </a:buClr>
              <a:buSzPct val="76000"/>
              <a:buFont typeface="Wingdings 3" pitchFamily="18" charset="2"/>
              <a:buChar char=""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房間內有浴廁</a:t>
            </a:r>
            <a:endParaRPr lang="zh-TW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ts val="500"/>
              </a:spcBef>
              <a:buClr>
                <a:srgbClr val="9FB8CD"/>
              </a:buClr>
              <a:buSzPct val="76000"/>
              <a:buFont typeface="Wingdings 3" pitchFamily="18" charset="2"/>
              <a:buChar char=""/>
            </a:pPr>
            <a:r>
              <a:rPr lang="zh-TW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磁卡安全管制</a:t>
            </a:r>
          </a:p>
          <a:p>
            <a:pPr lvl="1" eaLnBrk="1" hangingPunct="1">
              <a:spcBef>
                <a:spcPts val="500"/>
              </a:spcBef>
              <a:buClr>
                <a:srgbClr val="9FB8CD"/>
              </a:buClr>
              <a:buSzPct val="76000"/>
              <a:buFont typeface="Wingdings 3" pitchFamily="18" charset="2"/>
              <a:buChar char=""/>
            </a:pPr>
            <a:r>
              <a:rPr lang="zh-TW" altLang="zh-TW" dirty="0">
                <a:solidFill>
                  <a:srgbClr val="464653"/>
                </a:solidFill>
                <a:latin typeface="標楷體" pitchFamily="65" charset="-120"/>
                <a:ea typeface="標楷體" pitchFamily="65" charset="-120"/>
              </a:rPr>
              <a:t>頂樓有晒衣場</a:t>
            </a:r>
          </a:p>
          <a:p>
            <a:pPr lvl="1" eaLnBrk="1" hangingPunct="1">
              <a:spcBef>
                <a:spcPts val="500"/>
              </a:spcBef>
              <a:buSzPct val="76000"/>
            </a:pPr>
            <a:r>
              <a:rPr lang="en-US" altLang="zh-TW" dirty="0">
                <a:solidFill>
                  <a:srgbClr val="464653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dirty="0">
                <a:solidFill>
                  <a:srgbClr val="464653"/>
                </a:solidFill>
                <a:latin typeface="標楷體" pitchFamily="65" charset="-120"/>
                <a:ea typeface="標楷體" pitchFamily="65" charset="-120"/>
              </a:rPr>
              <a:t>及投幣式洗衣機、</a:t>
            </a:r>
          </a:p>
          <a:p>
            <a:pPr lvl="1" eaLnBrk="1" hangingPunct="1">
              <a:spcBef>
                <a:spcPts val="500"/>
              </a:spcBef>
              <a:buSzPct val="76000"/>
            </a:pPr>
            <a:r>
              <a:rPr lang="en-US" altLang="zh-TW" dirty="0">
                <a:solidFill>
                  <a:srgbClr val="464653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dirty="0">
                <a:solidFill>
                  <a:srgbClr val="464653"/>
                </a:solidFill>
                <a:latin typeface="標楷體" pitchFamily="65" charset="-120"/>
                <a:ea typeface="標楷體" pitchFamily="65" charset="-120"/>
              </a:rPr>
              <a:t>脫水機、烘衣機等設備</a:t>
            </a:r>
            <a:endParaRPr lang="en-US" altLang="zh-TW" dirty="0">
              <a:solidFill>
                <a:srgbClr val="464653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ts val="500"/>
              </a:spcBef>
              <a:buSzPct val="76000"/>
            </a:pP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同學反應：上下舖，床板很薄，上舖移動時會晃動。原設計是二人房，供應實習生會擠</a:t>
            </a: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3-4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人，床位足夠，但是桌面空間不夠，需與室友協調。</a:t>
            </a:r>
            <a:endParaRPr lang="en-US" altLang="zh-TW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ts val="600"/>
              </a:spcBef>
              <a:buSzPct val="76000"/>
            </a:pPr>
            <a:endParaRPr lang="en-US" altLang="zh-TW" sz="2800" dirty="0">
              <a:solidFill>
                <a:srgbClr val="46465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8915" name="Group 2"/>
          <p:cNvGrpSpPr>
            <a:grpSpLocks/>
          </p:cNvGrpSpPr>
          <p:nvPr/>
        </p:nvGrpSpPr>
        <p:grpSpPr bwMode="auto">
          <a:xfrm>
            <a:off x="3239170" y="938213"/>
            <a:ext cx="3421062" cy="3348037"/>
            <a:chOff x="1805" y="591"/>
            <a:chExt cx="2155" cy="2109"/>
          </a:xfrm>
        </p:grpSpPr>
        <p:pic>
          <p:nvPicPr>
            <p:cNvPr id="3892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" y="591"/>
              <a:ext cx="2155" cy="2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8921" name="Text Box 4"/>
            <p:cNvSpPr txBox="1">
              <a:spLocks noChangeArrowheads="1"/>
            </p:cNvSpPr>
            <p:nvPr/>
          </p:nvSpPr>
          <p:spPr bwMode="auto">
            <a:xfrm>
              <a:off x="1805" y="591"/>
              <a:ext cx="2155" cy="2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1800">
                <a:latin typeface="Arial" charset="0"/>
              </a:endParaRPr>
            </a:p>
          </p:txBody>
        </p:sp>
      </p:grp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571500" y="212725"/>
            <a:ext cx="8229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zh-TW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生活環境</a:t>
            </a:r>
            <a:r>
              <a:rPr lang="en-US" altLang="zh-TW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員工</a:t>
            </a:r>
            <a:r>
              <a:rPr lang="zh-TW" altLang="zh-TW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宿舍</a:t>
            </a:r>
            <a:r>
              <a:rPr lang="en-US" altLang="zh-TW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endParaRPr lang="zh-TW" altLang="zh-TW" sz="44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3513138"/>
            <a:ext cx="38163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1298575"/>
            <a:ext cx="29559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9" name="Text Box 8"/>
          <p:cNvSpPr txBox="1">
            <a:spLocks noChangeArrowheads="1"/>
          </p:cNvSpPr>
          <p:nvPr/>
        </p:nvSpPr>
        <p:spPr bwMode="auto">
          <a:xfrm rot="10800000">
            <a:off x="9929813" y="6737350"/>
            <a:ext cx="30003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180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616" y="6189042"/>
            <a:ext cx="25908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8467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生活環境</a:t>
            </a: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實習生</a:t>
            </a:r>
            <a:r>
              <a:rPr lang="zh-TW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宿舍</a:t>
            </a: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525963"/>
          </a:xfrm>
        </p:spPr>
        <p:txBody>
          <a:bodyPr/>
          <a:lstStyle/>
          <a:p>
            <a:pPr marL="0" indent="0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實習生宿舍</a:t>
            </a: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-</a:t>
            </a:r>
          </a:p>
          <a:p>
            <a:pPr marL="0" indent="0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綜合大樓</a:t>
            </a: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樓</a:t>
            </a: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與治療室同一棟</a:t>
            </a: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500"/>
              </a:spcBef>
              <a:buClr>
                <a:srgbClr val="9FB8CD"/>
              </a:buClr>
              <a:buSzPct val="76000"/>
              <a:buFont typeface="Wingdings 3" pitchFamily="18" charset="2"/>
              <a:buChar char=""/>
            </a:pP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人一間</a:t>
            </a: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雅房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500"/>
              </a:spcBef>
              <a:buClr>
                <a:srgbClr val="9FB8CD"/>
              </a:buClr>
              <a:buSzPct val="76000"/>
              <a:buFont typeface="Wingdings 3" pitchFamily="18" charset="2"/>
              <a:buChar char=""/>
            </a:pPr>
            <a:r>
              <a:rPr lang="en-US" altLang="zh-TW" dirty="0">
                <a:solidFill>
                  <a:srgbClr val="464653"/>
                </a:solidFill>
                <a:latin typeface="標楷體" pitchFamily="65" charset="-120"/>
                <a:ea typeface="標楷體" pitchFamily="65" charset="-120"/>
              </a:rPr>
              <a:t>700</a:t>
            </a:r>
            <a:r>
              <a:rPr lang="zh-TW" altLang="zh-TW" dirty="0">
                <a:solidFill>
                  <a:srgbClr val="464653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dirty="0">
                <a:solidFill>
                  <a:srgbClr val="464653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dirty="0">
                <a:solidFill>
                  <a:srgbClr val="464653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solidFill>
                  <a:srgbClr val="464653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>
                <a:solidFill>
                  <a:srgbClr val="464653"/>
                </a:solidFill>
                <a:latin typeface="標楷體" pitchFamily="65" charset="-120"/>
                <a:ea typeface="標楷體" pitchFamily="65" charset="-120"/>
              </a:rPr>
              <a:t>每人</a:t>
            </a:r>
            <a:endParaRPr lang="zh-TW" altLang="zh-TW" dirty="0">
              <a:solidFill>
                <a:srgbClr val="464653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500"/>
              </a:spcBef>
              <a:buClr>
                <a:srgbClr val="9FB8CD"/>
              </a:buClr>
              <a:buSzPct val="76000"/>
              <a:buFont typeface="Wingdings 3" pitchFamily="18" charset="2"/>
              <a:buChar char=""/>
            </a:pPr>
            <a:r>
              <a:rPr lang="zh-TW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磁卡安全管制</a:t>
            </a:r>
          </a:p>
          <a:p>
            <a:pPr lvl="1">
              <a:spcBef>
                <a:spcPts val="500"/>
              </a:spcBef>
              <a:buClr>
                <a:srgbClr val="9FB8CD"/>
              </a:buClr>
              <a:buSzPct val="76000"/>
              <a:buFont typeface="Wingdings 3" pitchFamily="18" charset="2"/>
              <a:buChar char=""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廁所、衛浴、洗衣房在公共空間</a:t>
            </a:r>
            <a:endParaRPr lang="zh-TW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500"/>
              </a:spcBef>
              <a:buSzPct val="76000"/>
            </a:pPr>
            <a:r>
              <a:rPr lang="zh-TW" altLang="zh-TW" dirty="0">
                <a:solidFill>
                  <a:srgbClr val="464653"/>
                </a:solidFill>
                <a:latin typeface="標楷體" pitchFamily="65" charset="-120"/>
                <a:ea typeface="標楷體" pitchFamily="65" charset="-120"/>
              </a:rPr>
              <a:t>投幣式洗衣機、脫水機、烘衣機等設備</a:t>
            </a:r>
          </a:p>
          <a:p>
            <a:endParaRPr lang="zh-TW" altLang="en-US" dirty="0"/>
          </a:p>
        </p:txBody>
      </p:sp>
      <p:pic>
        <p:nvPicPr>
          <p:cNvPr id="1026" name="Picture 2" descr="E:\S__178995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4038600" cy="303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95536" y="4620265"/>
            <a:ext cx="45365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房間每人配置一組床組，上層床鋪，下層桌椅有檯燈及冷氣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單間室內空間不大</a:t>
            </a:r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6m*3m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，走道狹小</a:t>
            </a:r>
          </a:p>
        </p:txBody>
      </p:sp>
    </p:spTree>
    <p:extLst>
      <p:ext uri="{BB962C8B-B14F-4D97-AF65-F5344CB8AC3E}">
        <p14:creationId xmlns:p14="http://schemas.microsoft.com/office/powerpoint/2010/main" val="387074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生活環境</a:t>
            </a: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實習生</a:t>
            </a:r>
            <a:r>
              <a:rPr lang="zh-TW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宿舍</a:t>
            </a: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endParaRPr lang="zh-TW" altLang="en-US" dirty="0"/>
          </a:p>
        </p:txBody>
      </p:sp>
      <p:pic>
        <p:nvPicPr>
          <p:cNvPr id="2050" name="Picture 2" descr="E:\S__178995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07" y="1600200"/>
            <a:ext cx="339638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S__178995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038600" cy="303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644008" y="184482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需自備床墊、枕頭棉被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及個人生活必需品</a:t>
            </a:r>
          </a:p>
        </p:txBody>
      </p:sp>
    </p:spTree>
    <p:extLst>
      <p:ext uri="{BB962C8B-B14F-4D97-AF65-F5344CB8AC3E}">
        <p14:creationId xmlns:p14="http://schemas.microsoft.com/office/powerpoint/2010/main" val="141069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生活環境</a:t>
            </a: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實習生</a:t>
            </a:r>
            <a:r>
              <a:rPr lang="zh-TW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宿舍</a:t>
            </a: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endParaRPr lang="zh-TW" altLang="en-US" dirty="0"/>
          </a:p>
        </p:txBody>
      </p:sp>
      <p:pic>
        <p:nvPicPr>
          <p:cNvPr id="3074" name="Picture 2" descr="E:\S__178995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7852"/>
            <a:ext cx="4038600" cy="303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S__178995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7852"/>
            <a:ext cx="4038600" cy="303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115616" y="177281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交誼廳   飲水機</a:t>
            </a:r>
          </a:p>
        </p:txBody>
      </p:sp>
    </p:spTree>
    <p:extLst>
      <p:ext uri="{BB962C8B-B14F-4D97-AF65-F5344CB8AC3E}">
        <p14:creationId xmlns:p14="http://schemas.microsoft.com/office/powerpoint/2010/main" val="2064130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生活環境</a:t>
            </a: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實習生</a:t>
            </a:r>
            <a:r>
              <a:rPr lang="zh-TW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宿舍</a:t>
            </a: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endParaRPr lang="zh-TW" altLang="en-US" dirty="0"/>
          </a:p>
        </p:txBody>
      </p:sp>
      <p:pic>
        <p:nvPicPr>
          <p:cNvPr id="5122" name="Picture 2" descr="E:\S__178995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7852"/>
            <a:ext cx="4038600" cy="303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S__178995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7852"/>
            <a:ext cx="4038600" cy="303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80569" y="1619508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公共衛浴空間，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房間內無浴廁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，如需使用要走出室外公共浴廁</a:t>
            </a:r>
          </a:p>
        </p:txBody>
      </p:sp>
    </p:spTree>
    <p:extLst>
      <p:ext uri="{BB962C8B-B14F-4D97-AF65-F5344CB8AC3E}">
        <p14:creationId xmlns:p14="http://schemas.microsoft.com/office/powerpoint/2010/main" val="58548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生活環境</a:t>
            </a: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實習生</a:t>
            </a:r>
            <a:r>
              <a:rPr lang="zh-TW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宿舍</a:t>
            </a: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endParaRPr lang="zh-TW" altLang="en-US" dirty="0"/>
          </a:p>
        </p:txBody>
      </p:sp>
      <p:pic>
        <p:nvPicPr>
          <p:cNvPr id="6" name="Picture 3" descr="E:\S__178995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7852"/>
            <a:ext cx="4038600" cy="303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S__178995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7852"/>
            <a:ext cx="4038600" cy="303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11560" y="161950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公共洗衣機 烘衣機   曬衣房  自備清洗用品</a:t>
            </a:r>
          </a:p>
        </p:txBody>
      </p:sp>
    </p:spTree>
    <p:extLst>
      <p:ext uri="{BB962C8B-B14F-4D97-AF65-F5344CB8AC3E}">
        <p14:creationId xmlns:p14="http://schemas.microsoft.com/office/powerpoint/2010/main" val="4207403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685</Words>
  <Application>Microsoft Office PowerPoint</Application>
  <PresentationFormat>如螢幕大小 (4:3)</PresentationFormat>
  <Paragraphs>65</Paragraphs>
  <Slides>11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宿舍申請資格</vt:lpstr>
      <vt:lpstr>申請流程</vt:lpstr>
      <vt:lpstr>注意事項</vt:lpstr>
      <vt:lpstr>PowerPoint 簡報</vt:lpstr>
      <vt:lpstr>生活環境-實習生宿舍(2)</vt:lpstr>
      <vt:lpstr>生活環境-實習生宿舍(2)</vt:lpstr>
      <vt:lpstr>生活環境-實習生宿舍(2)</vt:lpstr>
      <vt:lpstr>生活環境-實習生宿舍(2)</vt:lpstr>
      <vt:lpstr>生活環境-實習生宿舍(2)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吳敏真</dc:creator>
  <cp:lastModifiedBy>徐其昭 604476</cp:lastModifiedBy>
  <cp:revision>27</cp:revision>
  <dcterms:created xsi:type="dcterms:W3CDTF">2019-05-30T00:53:57Z</dcterms:created>
  <dcterms:modified xsi:type="dcterms:W3CDTF">2024-07-16T06:56:52Z</dcterms:modified>
</cp:coreProperties>
</file>